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6.png"/><Relationship Id="rId3" Type="http://schemas.openxmlformats.org/officeDocument/2006/relationships/image" Target="../media/image119.png"/><Relationship Id="rId21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3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3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17.png"/><Relationship Id="rId10" Type="http://schemas.openxmlformats.org/officeDocument/2006/relationships/image" Target="../media/image126.png"/><Relationship Id="rId19" Type="http://schemas.openxmlformats.org/officeDocument/2006/relationships/image" Target="../media/image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6.png"/><Relationship Id="rId27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19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18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5" Type="http://schemas.openxmlformats.org/officeDocument/2006/relationships/image" Target="../media/image121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2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20.png"/><Relationship Id="rId12" Type="http://schemas.openxmlformats.org/officeDocument/2006/relationships/image" Target="../media/image168.png"/><Relationship Id="rId17" Type="http://schemas.openxmlformats.org/officeDocument/2006/relationships/image" Target="../media/image15.png"/><Relationship Id="rId2" Type="http://schemas.openxmlformats.org/officeDocument/2006/relationships/image" Target="../media/image16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67.png"/><Relationship Id="rId5" Type="http://schemas.openxmlformats.org/officeDocument/2006/relationships/image" Target="../media/image118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2.png"/><Relationship Id="rId4" Type="http://schemas.openxmlformats.org/officeDocument/2006/relationships/image" Target="../media/image165.png"/><Relationship Id="rId9" Type="http://schemas.openxmlformats.org/officeDocument/2006/relationships/image" Target="../media/image122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16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7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8.png"/><Relationship Id="rId4" Type="http://schemas.openxmlformats.org/officeDocument/2006/relationships/image" Target="../media/image11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471333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4923367" y="699030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6375400" y="69903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41836BF-BBD2-8722-612E-679B34CE4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9"/>
          <a:stretch/>
        </p:blipFill>
        <p:spPr bwMode="auto">
          <a:xfrm>
            <a:off x="4847167" y="1895538"/>
            <a:ext cx="107950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471333" y="2273831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6447364" y="1934113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E65F6-7E67-23C4-E7FC-8B3F736E7B00}"/>
              </a:ext>
            </a:extLst>
          </p:cNvPr>
          <p:cNvGrpSpPr/>
          <p:nvPr/>
        </p:nvGrpSpPr>
        <p:grpSpPr>
          <a:xfrm>
            <a:off x="3040561" y="3091987"/>
            <a:ext cx="3024580" cy="1963662"/>
            <a:chOff x="3040561" y="3091987"/>
            <a:chExt cx="3024580" cy="1963662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2308AE2-D3F4-A938-4664-11D16A4C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561" y="3091987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1AB9CBE-EB6F-3A83-DD4D-128317542A4B}"/>
                </a:ext>
              </a:extLst>
            </p:cNvPr>
            <p:cNvSpPr/>
            <p:nvPr/>
          </p:nvSpPr>
          <p:spPr>
            <a:xfrm>
              <a:off x="4534167" y="4099995"/>
              <a:ext cx="241033" cy="369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B7C532A8-D6DF-D10D-0B2D-6F2119B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4628663"/>
            <a:ext cx="2823907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D7546-F7C2-CCC8-541B-75285D0C5029}"/>
              </a:ext>
            </a:extLst>
          </p:cNvPr>
          <p:cNvGrpSpPr/>
          <p:nvPr/>
        </p:nvGrpSpPr>
        <p:grpSpPr>
          <a:xfrm>
            <a:off x="6176964" y="2476225"/>
            <a:ext cx="3127694" cy="2407712"/>
            <a:chOff x="6176964" y="2476225"/>
            <a:chExt cx="3127694" cy="240771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7EFC1-1E95-1A02-48EB-627E9A4937DA}"/>
                </a:ext>
              </a:extLst>
            </p:cNvPr>
            <p:cNvGrpSpPr/>
            <p:nvPr/>
          </p:nvGrpSpPr>
          <p:grpSpPr>
            <a:xfrm>
              <a:off x="6176964" y="2476225"/>
              <a:ext cx="3081545" cy="2272123"/>
              <a:chOff x="6253807" y="2463260"/>
              <a:chExt cx="3081545" cy="22721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9A6369D-0285-7D9B-7985-73258375DC9D}"/>
                  </a:ext>
                </a:extLst>
              </p:cNvPr>
              <p:cNvGrpSpPr/>
              <p:nvPr/>
            </p:nvGrpSpPr>
            <p:grpSpPr>
              <a:xfrm>
                <a:off x="6253807" y="2463260"/>
                <a:ext cx="3081545" cy="2224374"/>
                <a:chOff x="6247760" y="2367918"/>
                <a:chExt cx="3081545" cy="222437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489424D-986F-4F07-B3A2-A625A9B34FDA}"/>
                    </a:ext>
                  </a:extLst>
                </p:cNvPr>
                <p:cNvGrpSpPr/>
                <p:nvPr/>
              </p:nvGrpSpPr>
              <p:grpSpPr>
                <a:xfrm>
                  <a:off x="6247760" y="2367918"/>
                  <a:ext cx="3081545" cy="2153995"/>
                  <a:chOff x="6246074" y="2436594"/>
                  <a:chExt cx="3081545" cy="215399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AFD0057F-62D6-E629-99A0-233486F50D7B}"/>
                      </a:ext>
                    </a:extLst>
                  </p:cNvPr>
                  <p:cNvGrpSpPr/>
                  <p:nvPr/>
                </p:nvGrpSpPr>
                <p:grpSpPr>
                  <a:xfrm>
                    <a:off x="6254611" y="2436594"/>
                    <a:ext cx="3073008" cy="2074117"/>
                    <a:chOff x="6254611" y="2436594"/>
                    <a:chExt cx="3073008" cy="2074117"/>
                  </a:xfrm>
                </p:grpSpPr>
                <p:pic>
                  <p:nvPicPr>
                    <p:cNvPr id="5124" name="Picture 4">
                      <a:extLst>
                        <a:ext uri="{FF2B5EF4-FFF2-40B4-BE49-F238E27FC236}">
                          <a16:creationId xmlns:a16="http://schemas.microsoft.com/office/drawing/2014/main" id="{4A2C2869-0B91-7845-29BB-C41ECE211A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9775" y="24365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6" name="Picture 18">
                      <a:extLst>
                        <a:ext uri="{FF2B5EF4-FFF2-40B4-BE49-F238E27FC236}">
                          <a16:creationId xmlns:a16="http://schemas.microsoft.com/office/drawing/2014/main" id="{5BEAB325-3D0D-4902-4B4C-BC407A798C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2508746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3BB96C7A-F1EF-3088-2054-B1F7A4799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46074" y="258862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F32F7D-C7CD-7326-4281-C5B06D12F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5015" y="259032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3573A7C-FBFF-49DB-C3B9-769ECEB5B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2000" y="2761651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4BF1235-3DA5-6676-0973-82B37B6D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814" y="288197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4FF0F7-F618-2E84-32B3-443905FCFC24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F2531E-F665-9221-7AC4-5595A5081869}"/>
                </a:ext>
              </a:extLst>
            </p:cNvPr>
            <p:cNvGrpSpPr/>
            <p:nvPr/>
          </p:nvGrpSpPr>
          <p:grpSpPr>
            <a:xfrm>
              <a:off x="6152998" y="4530887"/>
              <a:ext cx="3086126" cy="2303443"/>
              <a:chOff x="6181413" y="4522289"/>
              <a:chExt cx="3086126" cy="23034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FFB29FD-1910-F15D-993C-6AB4DD25458B}"/>
                  </a:ext>
                </a:extLst>
              </p:cNvPr>
              <p:cNvGrpSpPr/>
              <p:nvPr/>
            </p:nvGrpSpPr>
            <p:grpSpPr>
              <a:xfrm>
                <a:off x="6181413" y="4522289"/>
                <a:ext cx="3078500" cy="2232390"/>
                <a:chOff x="6210093" y="4509901"/>
                <a:chExt cx="3078500" cy="22323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E59DEF5-80EF-11B3-FAC4-E9E9A7CFADF3}"/>
                    </a:ext>
                  </a:extLst>
                </p:cNvPr>
                <p:cNvGrpSpPr/>
                <p:nvPr/>
              </p:nvGrpSpPr>
              <p:grpSpPr>
                <a:xfrm>
                  <a:off x="6218630" y="4509901"/>
                  <a:ext cx="3069963" cy="2147411"/>
                  <a:chOff x="6254611" y="4623948"/>
                  <a:chExt cx="3069963" cy="214741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059A2BE-AC11-88B2-B147-781A61788DC3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30" y="4623948"/>
                    <a:ext cx="3067844" cy="2056550"/>
                    <a:chOff x="6253820" y="4527961"/>
                    <a:chExt cx="3067844" cy="2056550"/>
                  </a:xfrm>
                </p:grpSpPr>
                <p:pic>
                  <p:nvPicPr>
                    <p:cNvPr id="5126" name="Picture 6">
                      <a:extLst>
                        <a:ext uri="{FF2B5EF4-FFF2-40B4-BE49-F238E27FC236}">
                          <a16:creationId xmlns:a16="http://schemas.microsoft.com/office/drawing/2014/main" id="{04E11AFC-D5EB-7251-3AB7-823CE54555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3820" y="4527961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8" name="Picture 20">
                      <a:extLst>
                        <a:ext uri="{FF2B5EF4-FFF2-40B4-BE49-F238E27FC236}">
                          <a16:creationId xmlns:a16="http://schemas.microsoft.com/office/drawing/2014/main" id="{D7E2E2A9-F88D-E6E4-84D9-DDA6686A29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64796" y="4610779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222C8FE5-88F6-C73C-224F-1C91FDC047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47693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9B179D14-B6DF-82E0-867D-A0B4F1332A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93" y="474032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7604B1C3-C771-C2AD-4964-E1D77ED1E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9695" y="482376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34C4D2D-5204-88EF-FE49-365CC769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67" y="4916382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663C92F-6F84-B41D-7FED-FD3D912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2864393"/>
            <a:ext cx="2863955" cy="20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C4EF3-5A3C-CC93-A4EE-2DE27BBA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79" y="4746963"/>
            <a:ext cx="2809065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50941" y="765760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−1.10015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−1.09948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A9D304-3108-9420-DF8E-089988CB60D8}"/>
              </a:ext>
            </a:extLst>
          </p:cNvPr>
          <p:cNvSpPr txBox="1"/>
          <p:nvPr/>
        </p:nvSpPr>
        <p:spPr>
          <a:xfrm>
            <a:off x="10177060" y="99670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−1.10057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−1.09953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7" y="975390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6"/>
          <a:stretch/>
        </p:blipFill>
        <p:spPr bwMode="auto">
          <a:xfrm>
            <a:off x="1507067" y="934683"/>
            <a:ext cx="1068780" cy="18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2821427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4856035"/>
            <a:ext cx="10687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7346174" y="1584734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17624</TotalTime>
  <Words>670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150</cp:revision>
  <dcterms:created xsi:type="dcterms:W3CDTF">2023-07-26T17:49:20Z</dcterms:created>
  <dcterms:modified xsi:type="dcterms:W3CDTF">2024-11-27T01:06:28Z</dcterms:modified>
</cp:coreProperties>
</file>